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Roboto Mono Medium"/>
      <p:regular r:id="rId16"/>
    </p:embeddedFont>
    <p:embeddedFont>
      <p:font typeface="Roboto Mono Medium"/>
      <p:regular r:id="rId17"/>
    </p:embeddedFont>
    <p:embeddedFont>
      <p:font typeface="Roboto Mono Medium"/>
      <p:regular r:id="rId18"/>
    </p:embeddedFont>
    <p:embeddedFont>
      <p:font typeface="Roboto Mono Medium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 Zero-Knowledge Architecture for Client-Side Encryption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outlines the design and evaluation of a secure cloud storage system that removes trust from the cloud provider, ensuring user data privacy.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98646"/>
            <a:ext cx="7556421" cy="1440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Cloud's Privacy Deficit 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☁️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922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 cloud services present a fundamental privacy deficit. Even with server-side encryption, providers manage keys, allowing access or forced handover of your data. This creates vulnerabilities to breaches and surveillance.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77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Bridging the Gap: Learning from Past Challenges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75961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87596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4133255"/>
            <a:ext cx="39112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Trust vs. Accessibility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62367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Browser-based apps are easy to use, but their encryption code comes from the very server you distrust.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875961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387596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4133255"/>
            <a:ext cx="3401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Adoption Paradox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462367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Technically brilliant security tools often fail due to complex key management for average users.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8619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solution addresses these historical failures by balancing robust security with pragmatic usability.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9146"/>
            <a:ext cx="7556421" cy="2149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Our Solution: A Zero-Knowledge Architecture 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🔐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7850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designed a system where the server has zero knowledge of your unencrypted data or decryption keys. All cryptographic operations occur on your device before data is sent to the cloud.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49178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Client (Trusted Zone)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78465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Your browser performs all security operations using the built-in Web Crypto API.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4849178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Server (Untrusted Utility)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42721" y="5784652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server acts as a "dumb" storage utility, only storing and retrieving opaque, encrypted data blobs.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989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How It Works: The Cryptographic Protocol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1108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266128"/>
            <a:ext cx="4196358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4440436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Master Key Creation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93085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Your password, combined with a unique salt, creates a strong Master Key via PBKDF2 (100,000 iterations).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391108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4266128"/>
            <a:ext cx="4196358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44404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File Encryption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493085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file is encrypted with a new, random File Key using AES-256-GCM for confidentiality and integrity.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391108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4266128"/>
            <a:ext cx="4196358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44404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Wrapping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493085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unique File Key is encrypted by your Master Key before being sent to the server.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05978"/>
            <a:ext cx="9552384" cy="731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Findings &amp; Evaluation 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✅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912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conducted rigorous security tests based on the OWASP Web Security Testing Guide.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09298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5" name="Shape 3"/>
          <p:cNvSpPr/>
          <p:nvPr/>
        </p:nvSpPr>
        <p:spPr>
          <a:xfrm>
            <a:off x="1020604" y="413611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CFF50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770" y="4284940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5043368"/>
            <a:ext cx="40812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Zero-Knowledge Confirmed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5533787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Server only handles unintelligible ciphertext.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3909298"/>
            <a:ext cx="6408063" cy="2214205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10" name="Shape 7"/>
          <p:cNvSpPr/>
          <p:nvPr/>
        </p:nvSpPr>
        <p:spPr>
          <a:xfrm>
            <a:off x="7655362" y="413611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CFF50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528" y="4284940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55362" y="5043368"/>
            <a:ext cx="42512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Guaranteed Data Integrity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655362" y="5533787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 detects and fails decryption on tampered data.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09374"/>
            <a:ext cx="74853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Critical Trade-Off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3913465"/>
            <a:ext cx="721625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system's zero-knowledge strength is also its biggest usability challenge. Because the server has no access to your key, there is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"Forgot Password" option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Forgetting your password leads to permanent, irreversible data loss.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658314"/>
            <a:ext cx="30480" cy="1961912"/>
          </a:xfrm>
          <a:prstGeom prst="rect">
            <a:avLst/>
          </a:prstGeom>
          <a:solidFill>
            <a:srgbClr val="DCFF50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44992"/>
            <a:ext cx="81657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Conclusion &amp; Future Work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939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provides a validated blueprint for private-by-design cloud applications using standard web technologies.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11986"/>
            <a:ext cx="13042821" cy="1907858"/>
          </a:xfrm>
          <a:prstGeom prst="roundRect">
            <a:avLst>
              <a:gd name="adj" fmla="val 1783"/>
            </a:avLst>
          </a:prstGeom>
          <a:solidFill>
            <a:srgbClr val="022349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5729288"/>
            <a:ext cx="354330" cy="2834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01748" y="56954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601748" y="6276618"/>
            <a:ext cx="120080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Designing user-friendly key recovery systems, such as social recovery, that do not compromise the zero-knowledge principle.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1693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Thank You!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34300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deeply appreciate your time and engagement in understanding our Zero-Knowledge Architecture for Client-Side Encryption.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110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aim is to empower users with true data privacy, removing reliance on cloud providers for sensitive information.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919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welcome your questions and look forward to building a more secure and private digital future, together.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2025-08-08T16:08:16Z</dcterms:created>
  <dcterms:modified xsi:type="dcterms:W3CDTF">2025-08-08T16:08:16Z</dcterms:modified>
</cp:coreProperties>
</file>